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1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Work with Drug Addicts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IMRAN AHMAD SAJID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Physiological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Drug?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“any </a:t>
            </a:r>
            <a:r>
              <a:rPr lang="en-US" u="sng" dirty="0" smtClean="0"/>
              <a:t>substance</a:t>
            </a:r>
            <a:r>
              <a:rPr lang="en-US" dirty="0" smtClean="0"/>
              <a:t>, natural or artificial, other than </a:t>
            </a:r>
            <a:r>
              <a:rPr lang="en-US" u="sng" dirty="0" smtClean="0"/>
              <a:t>food</a:t>
            </a:r>
            <a:r>
              <a:rPr lang="en-US" dirty="0" smtClean="0"/>
              <a:t>, that by its chemical nature </a:t>
            </a:r>
            <a:r>
              <a:rPr lang="en-US" u="sng" dirty="0" smtClean="0"/>
              <a:t>alters </a:t>
            </a:r>
            <a:r>
              <a:rPr lang="en-US" dirty="0" smtClean="0"/>
              <a:t>structure or function in the </a:t>
            </a:r>
            <a:r>
              <a:rPr lang="en-US" u="sng" dirty="0" smtClean="0"/>
              <a:t>living organism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 drug is any </a:t>
            </a:r>
            <a:r>
              <a:rPr lang="en-US" u="sng" dirty="0" smtClean="0"/>
              <a:t>substance </a:t>
            </a:r>
            <a:r>
              <a:rPr lang="en-US" dirty="0" smtClean="0"/>
              <a:t>that can be used to </a:t>
            </a:r>
            <a:r>
              <a:rPr lang="en-US" u="sng" dirty="0" smtClean="0"/>
              <a:t>modify </a:t>
            </a:r>
            <a:r>
              <a:rPr lang="en-US" dirty="0" smtClean="0"/>
              <a:t>a </a:t>
            </a:r>
            <a:r>
              <a:rPr lang="en-US" u="sng" dirty="0" smtClean="0"/>
              <a:t>chemical process</a:t>
            </a:r>
            <a:r>
              <a:rPr lang="en-US" dirty="0" smtClean="0"/>
              <a:t> in the </a:t>
            </a:r>
            <a:r>
              <a:rPr lang="en-US" u="sng" dirty="0" smtClean="0"/>
              <a:t>body</a:t>
            </a:r>
            <a:r>
              <a:rPr lang="en-US" dirty="0" smtClean="0"/>
              <a:t>, for example to </a:t>
            </a:r>
            <a:r>
              <a:rPr lang="en-US" u="sng" dirty="0" smtClean="0"/>
              <a:t>treat an illness</a:t>
            </a:r>
            <a:r>
              <a:rPr lang="en-US" dirty="0" smtClean="0"/>
              <a:t>, </a:t>
            </a:r>
            <a:r>
              <a:rPr lang="en-US" u="sng" dirty="0" smtClean="0"/>
              <a:t>relieve a symptom</a:t>
            </a:r>
            <a:r>
              <a:rPr lang="en-US" dirty="0" smtClean="0"/>
              <a:t>, </a:t>
            </a:r>
            <a:r>
              <a:rPr lang="en-US" u="sng" dirty="0" smtClean="0"/>
              <a:t>enhance a performance </a:t>
            </a:r>
            <a:r>
              <a:rPr lang="en-US" dirty="0" smtClean="0"/>
              <a:t>or ability, or to </a:t>
            </a:r>
            <a:r>
              <a:rPr lang="en-US" u="sng" dirty="0" smtClean="0"/>
              <a:t>alter states of mind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"drug" is derived from the German word "</a:t>
            </a:r>
            <a:r>
              <a:rPr lang="en-US" i="1" dirty="0" err="1" smtClean="0"/>
              <a:t>droog</a:t>
            </a:r>
            <a:r>
              <a:rPr lang="en-US" dirty="0" smtClean="0"/>
              <a:t>", which means "dry", since in the past, most drugs were dried plant parts.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Drug Abuse?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 of a drug for a purpose other than that for which it is normally prescribed or recommended.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use of illegal drugs or the inappropriate use of legal drugs.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repeated use of drugs to produce pleasure, to alleviate stress, or to alter or avoid reality (or all three).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Drug Addiction??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continued compulsive use of drugs in spite of adverse health or social consequences.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behavioral pattern of drug use, characterized by overwhelming involvement with the compulsive use of a drug, the securing of its supply, and a high tendency to relapse after withdrawal.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Basic Processes of Drug Addiction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Tolerance:</a:t>
            </a:r>
          </a:p>
          <a:p>
            <a:pPr marL="914400" lvl="1" indent="-514350"/>
            <a:r>
              <a:rPr lang="en-US" dirty="0" smtClean="0"/>
              <a:t> reduced effect of a drug after repeated use. Or the need for an increase in the amount of drugs ingested to produce the same effect as before.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Dependence: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 Dependence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838200"/>
            <a:ext cx="3429000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Depressants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667000"/>
            <a:ext cx="3429000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Stimulants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368225"/>
            <a:ext cx="3429000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Hallucinogens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587425"/>
            <a:ext cx="3429000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Pain-Killers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304800"/>
            <a:ext cx="5029200" cy="173664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(aka sedatives) drugs or chemicals that decreases the activity of any bodily function. (barbiturates, Tranquilizers)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2225754"/>
            <a:ext cx="5029200" cy="173664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any of a group of drugs that excite the central nervous system, increase alertness, and alleviate fatigue. (Caffeine, Cocaine, Crystalline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4082177"/>
            <a:ext cx="5105400" cy="132802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drugs that produce marked distortions of the senses and changes in perception. (marijuana, LSD,)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5486400"/>
            <a:ext cx="5029200" cy="132802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drugs taken to relieve discomfort. (e.g. Aspirin, Ibuprofen, Opium, Narcotics)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Intoxicated Addiction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Medicated Addiction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Depressants</a:t>
            </a:r>
            <a:r>
              <a:rPr lang="en-US" dirty="0" smtClean="0"/>
              <a:t>: (aka sedatives) drugs or chemicals that decreases the activity of any bodily function. (barbiturates, Tranquilizers) </a:t>
            </a:r>
          </a:p>
          <a:p>
            <a:r>
              <a:rPr lang="en-US" b="1" u="sng" dirty="0" smtClean="0"/>
              <a:t>Stimulants</a:t>
            </a:r>
            <a:r>
              <a:rPr lang="en-US" dirty="0" smtClean="0"/>
              <a:t>: any of a group of drugs that excite the central nervous system, increase alertness, and alleviate fatigue. (Caffeine, Cocaine, Crystalline)</a:t>
            </a:r>
          </a:p>
          <a:p>
            <a:r>
              <a:rPr lang="en-US" b="1" u="sng" dirty="0" smtClean="0"/>
              <a:t>Hallucinogens</a:t>
            </a:r>
            <a:r>
              <a:rPr lang="en-US" dirty="0" smtClean="0"/>
              <a:t>: drugs that produce marked distortions of the senses and changes in perception. (marijuana, LSD,) </a:t>
            </a:r>
          </a:p>
          <a:p>
            <a:r>
              <a:rPr lang="en-US" b="1" u="sng" dirty="0" smtClean="0"/>
              <a:t>Pain-Killers</a:t>
            </a:r>
            <a:r>
              <a:rPr lang="en-US" dirty="0" smtClean="0"/>
              <a:t>: drugs taken to relieve discomfort. (e.g. Aspirin, Ibuprofen, Opium, Narcotics)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17726</TotalTime>
  <Words>380</Words>
  <Application>Microsoft Office PowerPoint</Application>
  <PresentationFormat>On-screen Show (4:3)</PresentationFormat>
  <Paragraphs>42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Social Work with Drug Addicts</vt:lpstr>
      <vt:lpstr>What is a Drug? </vt:lpstr>
      <vt:lpstr>PowerPoint Presentation</vt:lpstr>
      <vt:lpstr>What is Drug Abuse?</vt:lpstr>
      <vt:lpstr>What is Drug Addiction?? </vt:lpstr>
      <vt:lpstr>Three Basic Processes of Drug Addiction </vt:lpstr>
      <vt:lpstr>PowerPoint Presentation</vt:lpstr>
      <vt:lpstr>Types of Addiction </vt:lpstr>
      <vt:lpstr>Classes of Drugs</vt:lpstr>
      <vt:lpstr>Impacts of Drug Addiction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with Drug Addicts</dc:title>
  <dc:creator>Imran</dc:creator>
  <cp:lastModifiedBy>Dr. Javaria</cp:lastModifiedBy>
  <cp:revision>11</cp:revision>
  <dcterms:created xsi:type="dcterms:W3CDTF">2006-08-16T00:00:00Z</dcterms:created>
  <dcterms:modified xsi:type="dcterms:W3CDTF">2020-04-06T14:28:45Z</dcterms:modified>
</cp:coreProperties>
</file>